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9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64BBA-C0EC-292B-DA67-25C67C385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AF81DA7-6ECB-5A88-0B4B-74D43E807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61DB6B-F08D-8F57-0119-28A858181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66DA-7850-1748-9FA1-4894D9E6E4AE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20A17D-D8E9-94B0-1800-207355C75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941D37-8723-F644-F020-9B2991ED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5876B-6383-0342-9BB7-C80226339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263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7BED2A-F71C-0419-2D16-96C81385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F890517-2766-3AD9-6A74-6DC2D7B3F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D77D6A-3F0C-5A78-A061-BDE3C99C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66DA-7850-1748-9FA1-4894D9E6E4AE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A30014-799F-1F3D-031D-AF2D0F083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EB94A7-2DAA-94DE-9474-023B8B91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5876B-6383-0342-9BB7-C80226339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720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AD84AA-D31B-9BEC-E78B-86F07B4E3F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AC28A36-8831-188C-BEA5-71D6281D6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F27AE2-B0A2-4B2C-EF69-EBF0781D8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66DA-7850-1748-9FA1-4894D9E6E4AE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9D55B9-C314-0A1B-8A70-19B850CFE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C54808-6316-82EA-97C6-1F49C960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5876B-6383-0342-9BB7-C80226339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7591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55575D-7C69-DCF7-84E6-6273B8D1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71210B-DDBC-0A73-7DB7-F203C8E23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2E0F90-80E2-D488-127D-897652AD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66DA-7850-1748-9FA1-4894D9E6E4AE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689830-5183-F6C4-861B-94BB209CB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E3B592-5D12-6A88-8AC5-5D83B77B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5876B-6383-0342-9BB7-C80226339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894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7D44EB-60A5-9A23-B8F4-4F1BBEB07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517805-6949-2351-A9ED-6F0440A2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CE600D-0DD6-1C3B-4839-0C032E9C7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66DA-7850-1748-9FA1-4894D9E6E4AE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A1F135-4CDF-80C9-4AB6-D8FD31087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A5DDFE-C5FA-EBA2-63C9-F8DEABCC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5876B-6383-0342-9BB7-C80226339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643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A54A7-A4DA-CAE3-F480-E2432FDC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84640F-8CDC-AEDA-088A-F11C60AAAA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9953B02-E604-40D4-96EB-B2E13C03E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F6E450-108D-6DDE-27D2-DEDDB4C4F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66DA-7850-1748-9FA1-4894D9E6E4AE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E5FD7B-60A9-0B18-A6A5-1D9D7D68F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BAB585-366B-A575-E9B9-A029D285A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5876B-6383-0342-9BB7-C80226339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733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94FBE-4B4D-DA63-76F8-03A18048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99F615-9A85-AD59-3CA2-024BBBF69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873349C-0D19-EB4F-ADA8-039D702E5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8D12519-4158-0540-00ED-465772A086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F87E1D9-886E-12D1-AE3C-852D5F4A6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9AB7983-596F-BF75-085E-CC53CAAFE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66DA-7850-1748-9FA1-4894D9E6E4AE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B7B4FE1-9BD9-53EF-0685-A570DBE13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3501D75-719B-B4A0-5A83-1E009D67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5876B-6383-0342-9BB7-C80226339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2465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DB05ED-161F-C2BB-CCAD-05D107117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E24981F-12F3-AE72-04F6-923EDA31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66DA-7850-1748-9FA1-4894D9E6E4AE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6BCA4E5-7E56-804B-0C7B-D51E9B882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799C75-E74E-434D-E454-22D9CA3F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5876B-6383-0342-9BB7-C80226339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94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410C6CF-05FA-EBAC-2376-AAC1024D5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66DA-7850-1748-9FA1-4894D9E6E4AE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E94975F-7458-C722-2EEF-E40D6012E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6CF444-D682-0940-2EBD-D1C6E639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5876B-6383-0342-9BB7-C80226339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45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1D082F-D868-0910-AA46-EDA36DE24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2C6497-A7BB-C1AF-F9B7-4365365D4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D8328D-CEFB-B74D-AE43-F920A5D04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275627-18C8-4F37-2D12-D4A5D9B91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66DA-7850-1748-9FA1-4894D9E6E4AE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327A73-40CA-5FDE-CCCA-3E6023E0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535790-18DA-CBAC-D4B8-E2FB76C40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5876B-6383-0342-9BB7-C80226339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352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AC4BDE-6CB8-AA3E-8AB5-F6C2F019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9DB64-1E47-930D-05E3-8FA475DE40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7E2FDD1-876A-D282-4F71-34AD98376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7CAE63-DFA7-2112-C159-9D5356DFB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66DA-7850-1748-9FA1-4894D9E6E4AE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25986C-F1A6-D8B9-865B-EE281C2EA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29A0CC-BEA1-E597-4779-4731CC0F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5876B-6383-0342-9BB7-C80226339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29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FD0CC-B2B5-F8D5-78A3-AF70FC1B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130CF4-519E-1BDE-81E9-6A5CE5E79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E94EB5-69C9-D704-15C1-C00FF2C846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666DA-7850-1748-9FA1-4894D9E6E4AE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2F46A2-E2D3-BEE0-15F6-7B2A098782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667834-FEB6-B29E-70EA-3D3648CC1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5876B-6383-0342-9BB7-C80226339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85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3FB55A-0ECB-E8A4-7B9B-815ED5CBC735}"/>
              </a:ext>
            </a:extLst>
          </p:cNvPr>
          <p:cNvSpPr txBox="1"/>
          <p:nvPr/>
        </p:nvSpPr>
        <p:spPr>
          <a:xfrm>
            <a:off x="1" y="393405"/>
            <a:ext cx="12192000" cy="655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РОССИЙСКИЙ УНИВЕРСИТЕТ ДРУЖБЫ НАРОДОВ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Факультет физико-математических и естественных наук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Кафедра прикладной информатики и теории вероятностей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endParaRPr lang="ru-RU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endParaRPr lang="ru-RU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endParaRPr lang="ru-RU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ЛАБОРАТОРНАЯ РАБОТА №2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sz="20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дисциплина: Операционные системы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 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r">
              <a:lnSpc>
                <a:spcPct val="115000"/>
              </a:lnSpc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Студент: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Лебедева Алёна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r">
              <a:lnSpc>
                <a:spcPct val="115000"/>
              </a:lnSpc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Группа: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НБИбд-02-21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r">
              <a:lnSpc>
                <a:spcPct val="115000"/>
              </a:lnSpc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Ст. билет №: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1032212267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 </a:t>
            </a:r>
          </a:p>
          <a:p>
            <a:pPr algn="ctr">
              <a:lnSpc>
                <a:spcPct val="115000"/>
              </a:lnSpc>
            </a:pP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 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15000"/>
              </a:lnSpc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Москва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2022 г.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907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59C26F-24C8-3F36-36A4-0528F24A5190}"/>
              </a:ext>
            </a:extLst>
          </p:cNvPr>
          <p:cNvSpPr txBox="1"/>
          <p:nvPr/>
        </p:nvSpPr>
        <p:spPr>
          <a:xfrm>
            <a:off x="1479753" y="2606040"/>
            <a:ext cx="958448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atin typeface="Times" pitchFamily="2" charset="0"/>
              </a:rPr>
              <a:t>Вывод:</a:t>
            </a:r>
            <a:endParaRPr lang="ru-RU" sz="3200" dirty="0">
              <a:latin typeface="Times" pitchFamily="2" charset="0"/>
            </a:endParaRPr>
          </a:p>
          <a:p>
            <a:pPr algn="ctr"/>
            <a:r>
              <a:rPr lang="ru-RU" sz="2400" dirty="0">
                <a:latin typeface="Times" pitchFamily="2" charset="0"/>
              </a:rPr>
              <a:t>Изучила идеологию и применение средств контроля версий и освоила умения по работе с </a:t>
            </a:r>
            <a:r>
              <a:rPr lang="ru-RU" sz="2400" dirty="0" err="1">
                <a:latin typeface="Times" pitchFamily="2" charset="0"/>
              </a:rPr>
              <a:t>git</a:t>
            </a:r>
            <a:r>
              <a:rPr lang="ru-RU" sz="2400" dirty="0">
                <a:latin typeface="Times" pitchFamily="2" charset="0"/>
              </a:rPr>
              <a:t>. </a:t>
            </a:r>
          </a:p>
          <a:p>
            <a:pPr algn="ctr"/>
            <a:endParaRPr lang="ru-RU" sz="24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9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77DE4B-494D-AA4F-AB8F-A74935CFC160}"/>
              </a:ext>
            </a:extLst>
          </p:cNvPr>
          <p:cNvSpPr txBox="1"/>
          <p:nvPr/>
        </p:nvSpPr>
        <p:spPr>
          <a:xfrm>
            <a:off x="1045065" y="2858074"/>
            <a:ext cx="9775336" cy="160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Цель работы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данной работы является изучение идеологии и применение средств контроля версий.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8616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96E59-0C74-B3AF-9706-A1BECDC482BD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Создаю учётную запись на </a:t>
            </a:r>
            <a:r>
              <a:rPr lang="en-US" sz="2500" u="sng" kern="1200">
                <a:solidFill>
                  <a:srgbClr val="FFFFFF"/>
                </a:solidFill>
                <a:latin typeface="+mj-lt"/>
                <a:ea typeface="+mj-ea"/>
                <a:cs typeface="+mj-cs"/>
                <a:hlinkClick r:id="rId2"/>
              </a:rPr>
              <a:t>https://github.com</a:t>
            </a:r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и заполняем основные данные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885E1A-E28B-BD34-4D3C-F1666E164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1215633"/>
            <a:ext cx="6780700" cy="442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50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6677AE-16B2-67B7-803D-4CEC7362883E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Устанавливаем программное обеспечение git-flow в Fedora Linux. Приходится устанавливать его вручную, так как это программное обеспечение удалено из репозитория </a:t>
            </a: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B45A7DC-FAE4-80F3-3CEB-23F5E5807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291916"/>
            <a:ext cx="6780700" cy="42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3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22BE8-697D-709B-4FA8-E7374FB030A5}"/>
              </a:ext>
            </a:extLst>
          </p:cNvPr>
          <p:cNvSpPr txBox="1"/>
          <p:nvPr/>
        </p:nvSpPr>
        <p:spPr>
          <a:xfrm>
            <a:off x="717422" y="1967265"/>
            <a:ext cx="3187826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Устанавли</a:t>
            </a:r>
            <a:r>
              <a:rPr lang="ru-RU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ва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ю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gh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в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Fedora Linux </a:t>
            </a: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2FBC964-88C5-6AFC-880C-90F1639A4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580095"/>
            <a:ext cx="6780700" cy="36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8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5F82F-24FA-4655-EE78-D07C60BEE2CC}"/>
              </a:ext>
            </a:extLst>
          </p:cNvPr>
          <p:cNvSpPr txBox="1"/>
          <p:nvPr/>
        </p:nvSpPr>
        <p:spPr>
          <a:xfrm>
            <a:off x="403859" y="493123"/>
            <a:ext cx="11029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" pitchFamily="2" charset="0"/>
              </a:rPr>
              <a:t>Далее осуществляем базовую настройку </a:t>
            </a:r>
            <a:r>
              <a:rPr lang="en-US" sz="2400" dirty="0">
                <a:latin typeface="Times" pitchFamily="2" charset="0"/>
              </a:rPr>
              <a:t>git</a:t>
            </a:r>
            <a:r>
              <a:rPr lang="ru-RU" sz="2400" dirty="0">
                <a:latin typeface="Times" pitchFamily="2" charset="0"/>
              </a:rPr>
              <a:t>. (Зададим имя и </a:t>
            </a:r>
            <a:r>
              <a:rPr lang="ru-RU" sz="2400" dirty="0" err="1">
                <a:latin typeface="Times" pitchFamily="2" charset="0"/>
              </a:rPr>
              <a:t>email</a:t>
            </a:r>
            <a:r>
              <a:rPr lang="ru-RU" sz="2400" dirty="0">
                <a:latin typeface="Times" pitchFamily="2" charset="0"/>
              </a:rPr>
              <a:t> владельца репозитория, Настроим utf-8 в выводе сообщений </a:t>
            </a:r>
            <a:r>
              <a:rPr lang="ru-RU" sz="2400" dirty="0" err="1">
                <a:latin typeface="Times" pitchFamily="2" charset="0"/>
              </a:rPr>
              <a:t>git</a:t>
            </a:r>
            <a:r>
              <a:rPr lang="ru-RU" sz="2400" dirty="0">
                <a:latin typeface="Times" pitchFamily="2" charset="0"/>
              </a:rPr>
              <a:t>, Настройте верификацию и подписание коммитов </a:t>
            </a:r>
            <a:r>
              <a:rPr lang="ru-RU" sz="2400" dirty="0" err="1">
                <a:latin typeface="Times" pitchFamily="2" charset="0"/>
              </a:rPr>
              <a:t>git</a:t>
            </a:r>
            <a:r>
              <a:rPr lang="ru-RU" sz="2400" dirty="0">
                <a:latin typeface="Times" pitchFamily="2" charset="0"/>
              </a:rPr>
              <a:t>, Зададим имя начальной ветки (будем называть её </a:t>
            </a:r>
            <a:r>
              <a:rPr lang="ru-RU" sz="2400" dirty="0" err="1">
                <a:latin typeface="Times" pitchFamily="2" charset="0"/>
              </a:rPr>
              <a:t>master</a:t>
            </a:r>
            <a:r>
              <a:rPr lang="ru-RU" sz="2400" dirty="0">
                <a:latin typeface="Times" pitchFamily="2" charset="0"/>
              </a:rPr>
              <a:t>), параметр </a:t>
            </a:r>
            <a:r>
              <a:rPr lang="ru-RU" sz="2400" dirty="0" err="1">
                <a:latin typeface="Times" pitchFamily="2" charset="0"/>
              </a:rPr>
              <a:t>autocrlf</a:t>
            </a:r>
            <a:r>
              <a:rPr lang="ru-RU" sz="2400" dirty="0">
                <a:latin typeface="Times" pitchFamily="2" charset="0"/>
              </a:rPr>
              <a:t>, параметр </a:t>
            </a:r>
            <a:r>
              <a:rPr lang="ru-RU" sz="2400" dirty="0" err="1">
                <a:latin typeface="Times" pitchFamily="2" charset="0"/>
              </a:rPr>
              <a:t>safecrlf</a:t>
            </a:r>
            <a:r>
              <a:rPr lang="ru-RU" sz="2400" dirty="0">
                <a:latin typeface="Times" pitchFamily="2" charset="0"/>
              </a:rPr>
              <a:t>)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B31663-61EA-E531-4418-06F49A008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3048000"/>
            <a:ext cx="9715500" cy="3810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347D4D3-F6C8-E236-563F-AB93E0E57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0" y="4108147"/>
            <a:ext cx="76327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88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421DF7-5351-352F-4462-C01CEFE8FD0A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Создаём ключи ssh, pgp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CBA5485-03D7-D2B8-65B2-BFCDBBAC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475147"/>
            <a:ext cx="5455917" cy="390097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0AE0545-A6CE-689D-854F-742E27D0C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563805"/>
            <a:ext cx="5455917" cy="372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0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7B040-405B-E3D1-0D75-70D64C06FCB8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Добавление PGP ключа в GitHub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EF618CF-B34B-C21C-EE90-1860E7010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073" y="3000277"/>
            <a:ext cx="5455917" cy="285071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CC0BF18-0F1F-5AF5-5789-7678C93B2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7" y="3136675"/>
            <a:ext cx="5455917" cy="257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56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BCFCE5F-59A3-4A4E-A92F-91B67DB9A41F}"/>
              </a:ext>
            </a:extLst>
          </p:cNvPr>
          <p:cNvSpPr txBox="1"/>
          <p:nvPr/>
        </p:nvSpPr>
        <p:spPr>
          <a:xfrm>
            <a:off x="4914403" y="670446"/>
            <a:ext cx="6609921" cy="1526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sz="2200" dirty="0" err="1">
                <a:solidFill>
                  <a:schemeClr val="bg1"/>
                </a:solidFill>
              </a:rPr>
              <a:t>Создаём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репозиторий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курса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на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основе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шаблона</a:t>
            </a:r>
            <a:r>
              <a:rPr lang="en-US" sz="2200" dirty="0">
                <a:solidFill>
                  <a:schemeClr val="bg1"/>
                </a:solidFill>
              </a:rPr>
              <a:t>. </a:t>
            </a:r>
            <a:r>
              <a:rPr lang="en-US" sz="2200" dirty="0" err="1">
                <a:solidFill>
                  <a:schemeClr val="bg1"/>
                </a:solidFill>
              </a:rPr>
              <a:t>Настраиваем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каталог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Переходим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в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каталог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курса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и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удаляем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лишние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файлы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Создаём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необходимые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каталоги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Отправляем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файлы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на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сервер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endParaRPr lang="en-US" sz="2200" dirty="0">
              <a:solidFill>
                <a:schemeClr val="bg1"/>
              </a:solidFill>
            </a:endParaRP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17597D0-EE96-C1BE-9C2C-1E366BD40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34" y="2523915"/>
            <a:ext cx="4949228" cy="374904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66341BA-E727-B0FC-B143-4288E468F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792" y="2463696"/>
            <a:ext cx="4460048" cy="381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849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204</Words>
  <Application>Microsoft Macintosh PowerPoint</Application>
  <PresentationFormat>Широкоэкранный</PresentationFormat>
  <Paragraphs>30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Alyona Lebedeva</dc:creator>
  <cp:lastModifiedBy>Alyona Lebedeva</cp:lastModifiedBy>
  <cp:revision>2</cp:revision>
  <dcterms:created xsi:type="dcterms:W3CDTF">2022-04-23T15:51:11Z</dcterms:created>
  <dcterms:modified xsi:type="dcterms:W3CDTF">2022-04-23T17:13:38Z</dcterms:modified>
</cp:coreProperties>
</file>